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0" r:id="rId1"/>
  </p:sldMasterIdLst>
  <p:sldIdLst>
    <p:sldId id="257" r:id="rId2"/>
    <p:sldId id="258" r:id="rId3"/>
    <p:sldId id="256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02"/>
  </p:normalViewPr>
  <p:slideViewPr>
    <p:cSldViewPr snapToGrid="0" snapToObjects="1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85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94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684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3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4789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77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05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20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28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96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6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21A50AD-8E22-5E4B-81B6-C70DD99779FC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0BE81966-7D30-3F48-94F4-8169CB0BE52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579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1" r:id="rId1"/>
    <p:sldLayoutId id="2147484172" r:id="rId2"/>
    <p:sldLayoutId id="2147484173" r:id="rId3"/>
    <p:sldLayoutId id="2147484174" r:id="rId4"/>
    <p:sldLayoutId id="2147484175" r:id="rId5"/>
    <p:sldLayoutId id="2147484176" r:id="rId6"/>
    <p:sldLayoutId id="2147484177" r:id="rId7"/>
    <p:sldLayoutId id="2147484178" r:id="rId8"/>
    <p:sldLayoutId id="2147484179" r:id="rId9"/>
    <p:sldLayoutId id="2147484180" r:id="rId10"/>
    <p:sldLayoutId id="214748418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732" y="2194561"/>
            <a:ext cx="11193516" cy="3348110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PROFESSIONAL EXPERIENCE</a:t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- Worked as a Systems Engineer at Tata C</a:t>
            </a:r>
            <a:r>
              <a:rPr lang="en-US" sz="2000" dirty="0">
                <a:solidFill>
                  <a:schemeClr val="tx1"/>
                </a:solidFill>
              </a:rPr>
              <a:t>onsultancy </a:t>
            </a:r>
            <a:r>
              <a:rPr lang="en-US" sz="2000" dirty="0" smtClean="0">
                <a:solidFill>
                  <a:schemeClr val="tx1"/>
                </a:solidFill>
              </a:rPr>
              <a:t>Services Ltd. for 2.5 years</a:t>
            </a:r>
            <a:br>
              <a:rPr lang="en-US" sz="2000" dirty="0" smtClean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/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- </a:t>
            </a:r>
            <a:r>
              <a:rPr lang="en-US" sz="2000" dirty="0" smtClean="0">
                <a:solidFill>
                  <a:schemeClr val="tx1"/>
                </a:solidFill>
              </a:rPr>
              <a:t>Grew from a </a:t>
            </a:r>
            <a:r>
              <a:rPr lang="en-US" sz="2000" dirty="0" smtClean="0">
                <a:solidFill>
                  <a:schemeClr val="tx1"/>
                </a:solidFill>
              </a:rPr>
              <a:t>Front </a:t>
            </a:r>
            <a:r>
              <a:rPr lang="en-US" sz="2000" dirty="0">
                <a:solidFill>
                  <a:schemeClr val="tx1"/>
                </a:solidFill>
              </a:rPr>
              <a:t>E</a:t>
            </a:r>
            <a:r>
              <a:rPr lang="en-US" sz="2000" dirty="0" smtClean="0">
                <a:solidFill>
                  <a:schemeClr val="tx1"/>
                </a:solidFill>
              </a:rPr>
              <a:t>nd JAVA </a:t>
            </a:r>
            <a:r>
              <a:rPr lang="en-US" sz="2000" dirty="0">
                <a:solidFill>
                  <a:schemeClr val="tx1"/>
                </a:solidFill>
              </a:rPr>
              <a:t>W</a:t>
            </a:r>
            <a:r>
              <a:rPr lang="en-US" sz="2000" dirty="0" smtClean="0">
                <a:solidFill>
                  <a:schemeClr val="tx1"/>
                </a:solidFill>
              </a:rPr>
              <a:t>eb Application Developer to become the Project Module lead</a:t>
            </a: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- </a:t>
            </a:r>
            <a:r>
              <a:rPr lang="en-US" sz="2000" i="0" dirty="0" smtClean="0">
                <a:solidFill>
                  <a:schemeClr val="tx1"/>
                </a:solidFill>
              </a:rPr>
              <a:t>Project Name: TCS- CCW- Build </a:t>
            </a:r>
            <a:r>
              <a:rPr lang="en-US" sz="2000" i="0" dirty="0" smtClean="0">
                <a:solidFill>
                  <a:schemeClr val="tx1"/>
                </a:solidFill>
              </a:rPr>
              <a:t>&amp; Price </a:t>
            </a:r>
            <a:r>
              <a:rPr lang="en-US" sz="2000" i="0" dirty="0" smtClean="0">
                <a:solidFill>
                  <a:schemeClr val="tx1"/>
                </a:solidFill>
              </a:rPr>
              <a:t>(</a:t>
            </a:r>
            <a:r>
              <a:rPr lang="en-US" sz="2000" i="0" dirty="0" smtClean="0">
                <a:solidFill>
                  <a:schemeClr val="tx1"/>
                </a:solidFill>
              </a:rPr>
              <a:t>TCS-CISCO)</a:t>
            </a:r>
            <a:r>
              <a:rPr lang="en-US" sz="2000" i="0" dirty="0">
                <a:solidFill>
                  <a:schemeClr val="tx1"/>
                </a:solidFill>
              </a:rPr>
              <a:t/>
            </a:r>
            <a:br>
              <a:rPr lang="en-US" sz="2000" i="0" dirty="0">
                <a:solidFill>
                  <a:schemeClr val="tx1"/>
                </a:solidFill>
              </a:rPr>
            </a:br>
            <a:r>
              <a:rPr lang="en-US" sz="2000" i="0" dirty="0" smtClean="0">
                <a:solidFill>
                  <a:schemeClr val="tx1"/>
                </a:solidFill>
              </a:rPr>
              <a:t>- Project Type: Web </a:t>
            </a:r>
            <a:r>
              <a:rPr lang="en-US" sz="2000" i="0" dirty="0" smtClean="0">
                <a:solidFill>
                  <a:schemeClr val="tx1"/>
                </a:solidFill>
              </a:rPr>
              <a:t>Application Development Team</a:t>
            </a:r>
            <a:endParaRPr lang="en-US" sz="2000" i="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8732" y="914400"/>
            <a:ext cx="11193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SAURABH JAPE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93429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8806" y="788274"/>
            <a:ext cx="1065191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Web Application Experience:</a:t>
            </a:r>
          </a:p>
          <a:p>
            <a:pPr marL="285750" indent="-285750">
              <a:buFontTx/>
              <a:buChar char="-"/>
            </a:pPr>
            <a:endParaRPr lang="en-US" sz="2000" dirty="0" smtClean="0"/>
          </a:p>
          <a:p>
            <a:pPr marL="285750" indent="-285750">
              <a:buFontTx/>
              <a:buChar char="-"/>
            </a:pPr>
            <a:r>
              <a:rPr lang="en-US" sz="2000" dirty="0" smtClean="0"/>
              <a:t>Design of CSS and HTML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Developing JSP pages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Worked on </a:t>
            </a:r>
            <a:r>
              <a:rPr lang="en-US" sz="2000" dirty="0" err="1" smtClean="0"/>
              <a:t>Javascript</a:t>
            </a:r>
            <a:r>
              <a:rPr lang="en-US" sz="2000" dirty="0" smtClean="0"/>
              <a:t>, JQuery, Angular JS and Underscore JS, SQL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Managed data flow and navigation using </a:t>
            </a:r>
            <a:r>
              <a:rPr lang="en-US" sz="2000" dirty="0" err="1" smtClean="0"/>
              <a:t>Struts+Java</a:t>
            </a:r>
            <a:r>
              <a:rPr lang="en-US" sz="2000" dirty="0" smtClean="0"/>
              <a:t> Spring MVC.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Managed data storage and update using DAO layer and hibernate calls.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Deployment of code on application servers.</a:t>
            </a:r>
          </a:p>
          <a:p>
            <a:endParaRPr lang="en-US" sz="2000" dirty="0" smtClean="0"/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 smtClean="0"/>
              <a:t>Application Flow:</a:t>
            </a:r>
          </a:p>
          <a:p>
            <a:endParaRPr lang="en-US" sz="2000" dirty="0" smtClean="0"/>
          </a:p>
          <a:p>
            <a:r>
              <a:rPr lang="en-US" sz="2000" dirty="0" smtClean="0"/>
              <a:t>Web Application   -&gt;   JavaScript/</a:t>
            </a:r>
            <a:r>
              <a:rPr lang="en-US" sz="2000" dirty="0" err="1" smtClean="0"/>
              <a:t>Jquery</a:t>
            </a:r>
            <a:r>
              <a:rPr lang="en-US" sz="2000" dirty="0" smtClean="0"/>
              <a:t> </a:t>
            </a:r>
            <a:r>
              <a:rPr lang="en-US" sz="2000" dirty="0"/>
              <a:t> </a:t>
            </a:r>
            <a:r>
              <a:rPr lang="en-US" sz="2000" dirty="0" smtClean="0"/>
              <a:t>   -&gt;   Data handling	  -&gt;     DAO layer / hibernate</a:t>
            </a:r>
          </a:p>
          <a:p>
            <a:r>
              <a:rPr lang="en-US" sz="2000" dirty="0" smtClean="0"/>
              <a:t>User Interface               AJAX Calls </a:t>
            </a:r>
            <a:r>
              <a:rPr lang="en-US" sz="2000" dirty="0"/>
              <a:t> </a:t>
            </a:r>
            <a:r>
              <a:rPr lang="en-US" sz="2000" dirty="0" smtClean="0"/>
              <a:t>                      and business logic            Data saved/updated</a:t>
            </a:r>
          </a:p>
          <a:p>
            <a:r>
              <a:rPr lang="en-US" sz="2000" dirty="0" smtClean="0"/>
              <a:t>( JSP, HTML, CSS)	</a:t>
            </a:r>
            <a:r>
              <a:rPr lang="en-US" sz="2000" dirty="0"/>
              <a:t>	</a:t>
            </a:r>
            <a:r>
              <a:rPr lang="en-US" sz="2000" dirty="0" smtClean="0"/>
              <a:t>	</a:t>
            </a:r>
            <a:r>
              <a:rPr lang="en-US" sz="2000" dirty="0" smtClean="0"/>
              <a:t>at </a:t>
            </a:r>
            <a:r>
              <a:rPr lang="en-US" sz="2000" dirty="0" smtClean="0"/>
              <a:t>JAVA			in Database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0412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5438" t="3917" r="5018" b="-590"/>
          <a:stretch/>
        </p:blipFill>
        <p:spPr>
          <a:xfrm>
            <a:off x="520506" y="522204"/>
            <a:ext cx="10531122" cy="63357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1618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Web Application </a:t>
            </a:r>
            <a:r>
              <a:rPr lang="en-US" b="1" dirty="0" smtClean="0"/>
              <a:t>Screenshot that I worked 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774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6200000">
            <a:off x="-427245" y="2742068"/>
            <a:ext cx="29008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		CODES:</a:t>
            </a:r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35" t="12111" r="32750" b="8195"/>
          <a:stretch/>
        </p:blipFill>
        <p:spPr>
          <a:xfrm>
            <a:off x="1023182" y="315309"/>
            <a:ext cx="4972444" cy="34538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76" t="13332" r="45555" b="33336"/>
          <a:stretch/>
        </p:blipFill>
        <p:spPr>
          <a:xfrm>
            <a:off x="1023182" y="3769140"/>
            <a:ext cx="4972444" cy="3059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3182" y="0"/>
            <a:ext cx="497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Javascript</a:t>
            </a:r>
            <a:r>
              <a:rPr lang="en-US" dirty="0" smtClean="0"/>
              <a:t> File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272" t="20089" r="71391" b="18580"/>
          <a:stretch/>
        </p:blipFill>
        <p:spPr>
          <a:xfrm>
            <a:off x="7399606" y="650686"/>
            <a:ext cx="3959390" cy="53568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02921" y="0"/>
            <a:ext cx="3108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CSS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12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6200000">
            <a:off x="-427245" y="2742068"/>
            <a:ext cx="29008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		CODES:</a:t>
            </a:r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8180" y="0"/>
            <a:ext cx="9816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JSP File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700" y="446593"/>
            <a:ext cx="7390364" cy="606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3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6200000">
            <a:off x="-427245" y="2742068"/>
            <a:ext cx="29008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		CODES:</a:t>
            </a:r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8180" y="0"/>
            <a:ext cx="9816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JSP File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700" y="446593"/>
            <a:ext cx="7390364" cy="606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2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6200000">
            <a:off x="-427245" y="2742068"/>
            <a:ext cx="29008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		CODES:</a:t>
            </a:r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8180" y="0"/>
            <a:ext cx="9816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JAVA File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195" y="426938"/>
            <a:ext cx="9394792" cy="610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86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310758" y="801858"/>
            <a:ext cx="5328743" cy="47949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THANK 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YOU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52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136</TotalTime>
  <Words>89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Century Schoolbook</vt:lpstr>
      <vt:lpstr>Corbel</vt:lpstr>
      <vt:lpstr>Arial</vt:lpstr>
      <vt:lpstr>Headlines</vt:lpstr>
      <vt:lpstr>PROFESSIONAL EXPERIENCE   - Worked as a Systems Engineer at Tata Consultancy Services Ltd. for 2.5 years  - Grew from a Front End JAVA Web Application Developer to become the Project Module lead  - Project Name: TCS- CCW- Build &amp; Price (TCS-CISCO) - Project Type: Web Application Development Team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THANK 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 Saurabh jape  - 2.5 years of experience  - Front end java web developer, systems analyst at tata consultancy services ltd.  - project: ccw-build &amp; Price (CISCO Web APP)</dc:title>
  <dc:creator>Saurabh Sudhir Jape</dc:creator>
  <cp:lastModifiedBy>Saurabh Sudhir Jape</cp:lastModifiedBy>
  <cp:revision>19</cp:revision>
  <dcterms:created xsi:type="dcterms:W3CDTF">2015-09-18T11:29:15Z</dcterms:created>
  <dcterms:modified xsi:type="dcterms:W3CDTF">2016-05-17T07:10:37Z</dcterms:modified>
</cp:coreProperties>
</file>

<file path=docProps/thumbnail.jpeg>
</file>